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4" r:id="rId5"/>
    <p:sldId id="265" r:id="rId6"/>
    <p:sldId id="266" r:id="rId7"/>
    <p:sldId id="259" r:id="rId8"/>
    <p:sldId id="260" r:id="rId9"/>
    <p:sldId id="261" r:id="rId10"/>
    <p:sldId id="267" r:id="rId11"/>
    <p:sldId id="269" r:id="rId12"/>
    <p:sldId id="268" r:id="rId13"/>
    <p:sldId id="270" r:id="rId14"/>
    <p:sldId id="271" r:id="rId15"/>
    <p:sldId id="262" r:id="rId16"/>
    <p:sldId id="273" r:id="rId17"/>
    <p:sldId id="274" r:id="rId1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27DD-0918-40CC-B447-D8DC76FD3899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1FA7-E767-4768-A173-4B85CA449A72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7841-14AB-4B6E-97E8-39FC3E7A3AE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47945-7352-4FFF-8B8A-8B06B2F3AA8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57D6-CD72-4703-8F46-C1578511FA02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E9CC-3932-4C5C-B201-75CBB167E1F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74E9-23A8-453B-BEDD-231E44B2877E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A036-C9DD-4EF2-8143-A7824324714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B78C3-3398-4AC5-85D8-8CB5C00871E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0BF4-63CD-47F0-8FF1-67011193997D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DF8D-CC75-457C-9DB7-3AA9AEBB6A88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991B7D-40E4-44AA-A069-9AF5A3D15B6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與</a:t>
            </a:r>
            <a:r>
              <a:rPr lang="en-US" altLang="zh-TW" dirty="0">
                <a:ea typeface="DFKai-SB" panose="03000509000000000000" pitchFamily="49" charset="-120"/>
              </a:rPr>
              <a:t> Report Security</a:t>
            </a:r>
          </a:p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</a:t>
            </a:r>
            <a:r>
              <a:rPr lang="zh-TW" altLang="en-US" dirty="0">
                <a:ea typeface="DFKai-SB" panose="03000509000000000000" pitchFamily="49" charset="-120"/>
              </a:rPr>
              <a:t>主講人</a:t>
            </a:r>
            <a:r>
              <a:rPr lang="en-US" altLang="zh-TW" dirty="0">
                <a:ea typeface="DFKai-SB" panose="03000509000000000000" pitchFamily="49" charset="-120"/>
              </a:rPr>
              <a:t>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</a:t>
            </a:r>
          </a:p>
          <a:p>
            <a:endParaRPr lang="zh-TW" altLang="en-US" dirty="0">
              <a:ea typeface="DFKai-SB" panose="03000509000000000000" pitchFamily="49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31593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1133</Words>
  <Application>Microsoft Office PowerPoint</Application>
  <PresentationFormat>寬螢幕</PresentationFormat>
  <Paragraphs>304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DFKai-SB</vt:lpstr>
      <vt:lpstr>DFKai-SB</vt:lpstr>
      <vt:lpstr>Arial</vt:lpstr>
      <vt:lpstr>Calibri</vt:lpstr>
      <vt:lpstr>Times New Roman</vt:lpstr>
      <vt:lpstr>Office Theme</vt:lpstr>
      <vt:lpstr>GPU 購物小幫手</vt:lpstr>
      <vt:lpstr>B2C Website 網站功能設計</vt:lpstr>
      <vt:lpstr>Open Data 開放資料服務 功能設計</vt:lpstr>
      <vt:lpstr>Open Data 開放資料服務 功能設計</vt:lpstr>
      <vt:lpstr>Open Data 開放資料服務 功能設計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121</cp:revision>
  <dcterms:created xsi:type="dcterms:W3CDTF">2022-01-01T13:21:53Z</dcterms:created>
  <dcterms:modified xsi:type="dcterms:W3CDTF">2022-01-02T20:14:41Z</dcterms:modified>
</cp:coreProperties>
</file>